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7"/>
  </p:notesMasterIdLst>
  <p:sldIdLst>
    <p:sldId id="256" r:id="rId2"/>
    <p:sldId id="277" r:id="rId3"/>
    <p:sldId id="267" r:id="rId4"/>
    <p:sldId id="275" r:id="rId5"/>
    <p:sldId id="290" r:id="rId6"/>
    <p:sldId id="276" r:id="rId7"/>
    <p:sldId id="278" r:id="rId8"/>
    <p:sldId id="281" r:id="rId9"/>
    <p:sldId id="279" r:id="rId10"/>
    <p:sldId id="282" r:id="rId11"/>
    <p:sldId id="280" r:id="rId12"/>
    <p:sldId id="285" r:id="rId13"/>
    <p:sldId id="283" r:id="rId14"/>
    <p:sldId id="28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3E"/>
    <a:srgbClr val="1D4C36"/>
    <a:srgbClr val="256A1C"/>
    <a:srgbClr val="2D8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1" autoAdjust="0"/>
  </p:normalViewPr>
  <p:slideViewPr>
    <p:cSldViewPr snapToGrid="0" snapToObjects="1"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8201-2565-4DFB-AD01-B4A12224DF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39AA-F724-4C54-AECA-573D427B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39AA-F724-4C54-AECA-573D427BB9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6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1D4C3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1D4C3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14,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14,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14,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14,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5963" y="4546382"/>
            <a:ext cx="5120640" cy="2069217"/>
          </a:xfrm>
        </p:spPr>
        <p:txBody>
          <a:bodyPr>
            <a:normAutofit/>
          </a:bodyPr>
          <a:lstStyle/>
          <a:p>
            <a:r>
              <a:rPr lang="en-US" dirty="0" err="1" smtClean="0"/>
              <a:t>Kricky</a:t>
            </a:r>
            <a:r>
              <a:rPr lang="en-US" dirty="0" smtClean="0"/>
              <a:t> Remillard</a:t>
            </a:r>
          </a:p>
          <a:p>
            <a:r>
              <a:rPr lang="en-US" dirty="0" smtClean="0"/>
              <a:t>Grafton Land Trust</a:t>
            </a:r>
          </a:p>
          <a:p>
            <a:endParaRPr lang="en-US" dirty="0"/>
          </a:p>
          <a:p>
            <a:r>
              <a:rPr lang="en-US" dirty="0" smtClean="0"/>
              <a:t>Summer, 2020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5963" y="1627650"/>
            <a:ext cx="5120640" cy="2570877"/>
          </a:xfrm>
        </p:spPr>
        <p:txBody>
          <a:bodyPr/>
          <a:lstStyle/>
          <a:p>
            <a:pPr algn="ctr"/>
            <a:r>
              <a:rPr lang="en-US" dirty="0" smtClean="0"/>
              <a:t>PLANNING YOUR HIKE WITH TRAILFORKS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32551" y="422434"/>
            <a:ext cx="2342580" cy="2265263"/>
            <a:chOff x="5097043" y="291739"/>
            <a:chExt cx="2342580" cy="2265263"/>
          </a:xfrm>
        </p:grpSpPr>
        <p:sp>
          <p:nvSpPr>
            <p:cNvPr id="10" name="Rounded Rectangle 9"/>
            <p:cNvSpPr/>
            <p:nvPr/>
          </p:nvSpPr>
          <p:spPr>
            <a:xfrm>
              <a:off x="5097043" y="291739"/>
              <a:ext cx="2342580" cy="22652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GLTLClogoforemb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101" y="429485"/>
              <a:ext cx="1985450" cy="1975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35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51347"/>
            <a:ext cx="8591550" cy="1066801"/>
          </a:xfrm>
        </p:spPr>
        <p:txBody>
          <a:bodyPr/>
          <a:lstStyle/>
          <a:p>
            <a:r>
              <a:rPr lang="en-US" dirty="0" smtClean="0"/>
              <a:t>How to Record a Hike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393548"/>
            <a:ext cx="8595360" cy="4937760"/>
          </a:xfrm>
        </p:spPr>
        <p:txBody>
          <a:bodyPr>
            <a:normAutofit/>
          </a:bodyPr>
          <a:lstStyle/>
          <a:p>
            <a:r>
              <a:rPr lang="en-US" dirty="0"/>
              <a:t>Step One: Click        </a:t>
            </a:r>
            <a:r>
              <a:rPr lang="en-US" dirty="0" smtClean="0"/>
              <a:t>and </a:t>
            </a:r>
            <a:r>
              <a:rPr lang="en-US" dirty="0"/>
              <a:t>select</a:t>
            </a:r>
            <a:r>
              <a:rPr lang="en-US" dirty="0" smtClean="0"/>
              <a:t>: “Record hike”.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Step Two: Once GPS connects, your hike will begin recording. </a:t>
            </a:r>
          </a:p>
          <a:p>
            <a:pPr marL="0" indent="0">
              <a:buNone/>
            </a:pPr>
            <a:r>
              <a:rPr lang="en-US" dirty="0" smtClean="0"/>
              <a:t>To stop recording, Click Stop. You can Delete</a:t>
            </a:r>
            <a:r>
              <a:rPr lang="en-US" dirty="0"/>
              <a:t>, Save or Resume recording.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Step Three: To </a:t>
            </a:r>
            <a:r>
              <a:rPr lang="en-US" dirty="0"/>
              <a:t>Save recording,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fill </a:t>
            </a:r>
            <a:r>
              <a:rPr lang="en-US" dirty="0"/>
              <a:t>out Fields </a:t>
            </a:r>
            <a:r>
              <a:rPr lang="en-US" dirty="0" smtClean="0"/>
              <a:t>and </a:t>
            </a:r>
            <a:r>
              <a:rPr lang="en-US" dirty="0"/>
              <a:t>Click Save.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683"/>
          <a:stretch/>
        </p:blipFill>
        <p:spPr>
          <a:xfrm>
            <a:off x="4826649" y="3211472"/>
            <a:ext cx="3054872" cy="1162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6914"/>
          <a:stretch/>
        </p:blipFill>
        <p:spPr>
          <a:xfrm>
            <a:off x="365815" y="3476100"/>
            <a:ext cx="3817367" cy="89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988" t="7881" r="24515" b="74576"/>
          <a:stretch/>
        </p:blipFill>
        <p:spPr>
          <a:xfrm>
            <a:off x="6181564" y="1083062"/>
            <a:ext cx="1748389" cy="1018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5222609" y="1718461"/>
            <a:ext cx="869368" cy="356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2852" t="9148" r="7546" b="10044"/>
          <a:stretch/>
        </p:blipFill>
        <p:spPr>
          <a:xfrm>
            <a:off x="2426306" y="1393548"/>
            <a:ext cx="390208" cy="39020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34480" y="2851657"/>
            <a:ext cx="2158435" cy="264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123" y="5299896"/>
            <a:ext cx="523875" cy="285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914" y="4924775"/>
            <a:ext cx="3683861" cy="15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 a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685113"/>
            <a:ext cx="859536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Step One: Click        and select:</a:t>
            </a:r>
            <a:br>
              <a:rPr lang="en-US" dirty="0" smtClean="0"/>
            </a:br>
            <a:r>
              <a:rPr lang="en-US" dirty="0" smtClean="0"/>
              <a:t>“Write Report”.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Step Two: Complete Report Field. </a:t>
            </a:r>
          </a:p>
          <a:p>
            <a:pPr lvl="1"/>
            <a:r>
              <a:rPr lang="en-US" dirty="0" smtClean="0"/>
              <a:t>Add pictures if available.  </a:t>
            </a:r>
          </a:p>
          <a:p>
            <a:pPr lvl="1"/>
            <a:endParaRPr lang="en-US" sz="1000" dirty="0"/>
          </a:p>
          <a:p>
            <a:r>
              <a:rPr lang="en-US" dirty="0" smtClean="0"/>
              <a:t>Step Three: Click Submit.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88" t="7881" r="24515" b="64898"/>
          <a:stretch/>
        </p:blipFill>
        <p:spPr>
          <a:xfrm>
            <a:off x="5963543" y="1130024"/>
            <a:ext cx="1919111" cy="173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5232"/>
          <a:stretch/>
        </p:blipFill>
        <p:spPr>
          <a:xfrm>
            <a:off x="5068733" y="3429000"/>
            <a:ext cx="3708730" cy="1656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2852" t="9148" r="7546" b="10044"/>
          <a:stretch/>
        </p:blipFill>
        <p:spPr>
          <a:xfrm>
            <a:off x="2406116" y="1700070"/>
            <a:ext cx="390208" cy="390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756" y="3731869"/>
            <a:ext cx="561975" cy="2476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008479" y="2444300"/>
            <a:ext cx="869368" cy="356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Submit a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dirty="0" smtClean="0"/>
              <a:t>Using Bottom </a:t>
            </a:r>
            <a:r>
              <a:rPr lang="en-US" dirty="0" smtClean="0"/>
              <a:t>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604922"/>
            <a:ext cx="8595360" cy="493776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dirty="0" smtClean="0"/>
              <a:t>Report Icon </a:t>
            </a:r>
            <a:r>
              <a:rPr lang="en-US" dirty="0"/>
              <a:t>at the bottom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of </a:t>
            </a:r>
            <a:r>
              <a:rPr lang="en-US" dirty="0"/>
              <a:t>the screen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/>
              <a:t>Step Two: Complete Report Field. </a:t>
            </a:r>
          </a:p>
          <a:p>
            <a:pPr lvl="1"/>
            <a:r>
              <a:rPr lang="en-US" dirty="0"/>
              <a:t>Add pictures if available.  </a:t>
            </a:r>
          </a:p>
          <a:p>
            <a:pPr lvl="1"/>
            <a:endParaRPr lang="en-US" sz="1000" dirty="0"/>
          </a:p>
          <a:p>
            <a:r>
              <a:rPr lang="en-US" dirty="0"/>
              <a:t>Step Three: Click Submit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129" y="228600"/>
            <a:ext cx="3371646" cy="6033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206" y="4176532"/>
            <a:ext cx="1922343" cy="261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876" y="1604922"/>
            <a:ext cx="381000" cy="4095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7721725">
            <a:off x="4069905" y="2489311"/>
            <a:ext cx="5503342" cy="356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975" y="3766957"/>
            <a:ext cx="5619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Add a Photo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72"/>
          <a:stretch/>
        </p:blipFill>
        <p:spPr>
          <a:xfrm>
            <a:off x="6333582" y="2318149"/>
            <a:ext cx="2562062" cy="44664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24988" t="7881" r="24515" b="55270"/>
          <a:stretch/>
        </p:blipFill>
        <p:spPr>
          <a:xfrm>
            <a:off x="7202311" y="228600"/>
            <a:ext cx="1534224" cy="187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6225" y="1649491"/>
            <a:ext cx="7208308" cy="583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One: Click        and select: “Add Photos”.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Step Two: Choose the Trail you are on.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 smtClean="0"/>
              <a:t>Step Three: Click         then select: </a:t>
            </a:r>
          </a:p>
          <a:p>
            <a:pPr marL="0" indent="0">
              <a:buNone/>
            </a:pPr>
            <a:r>
              <a:rPr lang="en-US" sz="2000" dirty="0" smtClean="0"/>
              <a:t>“Take Photo” or “Choose Photo” at the bottom.  </a:t>
            </a:r>
          </a:p>
          <a:p>
            <a:pPr marL="0" indent="0">
              <a:buNone/>
            </a:pPr>
            <a:r>
              <a:rPr lang="en-US" sz="2000" dirty="0" smtClean="0"/>
              <a:t>“Take Photo” will open Camera to take a Photo. </a:t>
            </a:r>
          </a:p>
          <a:p>
            <a:pPr marL="0" indent="0">
              <a:buNone/>
            </a:pPr>
            <a:r>
              <a:rPr lang="en-US" sz="2000" dirty="0" smtClean="0"/>
              <a:t>“Choose Photo” will bring you to your Photo Gallery </a:t>
            </a:r>
          </a:p>
          <a:p>
            <a:pPr marL="0" indent="0">
              <a:buNone/>
            </a:pPr>
            <a:r>
              <a:rPr lang="en-US" sz="2000" dirty="0" smtClean="0"/>
              <a:t>to Select Photo(s).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 smtClean="0"/>
              <a:t>Step Three: Once you have chosen or taken your </a:t>
            </a:r>
          </a:p>
          <a:p>
            <a:pPr marL="0" indent="0">
              <a:buNone/>
            </a:pPr>
            <a:r>
              <a:rPr lang="en-US" sz="2000" dirty="0" smtClean="0"/>
              <a:t>picture,  Click Submit. </a:t>
            </a:r>
          </a:p>
          <a:p>
            <a:pPr marL="1426464" lvl="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852" t="9148" r="7546" b="10044"/>
          <a:stretch/>
        </p:blipFill>
        <p:spPr>
          <a:xfrm>
            <a:off x="2426306" y="1656561"/>
            <a:ext cx="390208" cy="3902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079925" y="1726546"/>
            <a:ext cx="1020787" cy="356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306" y="2849759"/>
            <a:ext cx="447675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981" y="5671881"/>
            <a:ext cx="5619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Bar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4660" r="24608"/>
          <a:stretch/>
        </p:blipFill>
        <p:spPr>
          <a:xfrm>
            <a:off x="5917569" y="643467"/>
            <a:ext cx="2549098" cy="601519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76225" y="1490133"/>
            <a:ext cx="5641344" cy="516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Map- Shows your Map.</a:t>
            </a:r>
            <a:br>
              <a:rPr lang="en-US" sz="2000" dirty="0" smtClean="0"/>
            </a:br>
            <a:r>
              <a:rPr lang="en-US" sz="2000" dirty="0" smtClean="0"/>
              <a:t>Click        to view your current GPS location on map.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Discover- Search for near by trails, regions, etc. 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My Wish list- Save routes, Trails and Regions for future exploration.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Trail Reports- See "Near by” Reports, “Status Board” and “History”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Events- See Events.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 smtClean="0"/>
              <a:t>Account- Account details. 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1426464" lvl="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</a:p>
          <a:p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997" t="9986" r="11566" b="10384"/>
          <a:stretch/>
        </p:blipFill>
        <p:spPr>
          <a:xfrm>
            <a:off x="1095022" y="1803706"/>
            <a:ext cx="408145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3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Grafton Land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5120784" cy="54410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Visit GraftonLand.org and please consider making a DONATION or VOLUNTEERING to help keep open space in Grafton!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make a donation on GLT website, click             and scroll to Donate.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THANK YOU!</a:t>
            </a:r>
          </a:p>
          <a:p>
            <a:pPr marL="0" indent="0">
              <a:buNone/>
            </a:pPr>
            <a:r>
              <a:rPr lang="en-US" dirty="0" smtClean="0"/>
              <a:t>                          Visit us at: </a:t>
            </a:r>
          </a:p>
          <a:p>
            <a:pPr marL="0" indent="0">
              <a:buNone/>
            </a:pPr>
            <a:r>
              <a:rPr lang="en-US" dirty="0" smtClean="0"/>
              <a:t>                www.GraftonLand.org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66" y="2965817"/>
            <a:ext cx="1209675" cy="2828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6014138" y="228600"/>
            <a:ext cx="2342580" cy="2265263"/>
            <a:chOff x="5097043" y="291739"/>
            <a:chExt cx="2342580" cy="2265263"/>
          </a:xfrm>
        </p:grpSpPr>
        <p:sp>
          <p:nvSpPr>
            <p:cNvPr id="8" name="Rounded Rectangle 7"/>
            <p:cNvSpPr/>
            <p:nvPr/>
          </p:nvSpPr>
          <p:spPr>
            <a:xfrm>
              <a:off x="5097043" y="291739"/>
              <a:ext cx="2342580" cy="22652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GLTLClogoforemb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101" y="429485"/>
              <a:ext cx="1985450" cy="197567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6843" r="61782" b="74778"/>
          <a:stretch/>
        </p:blipFill>
        <p:spPr>
          <a:xfrm>
            <a:off x="1161166" y="3338352"/>
            <a:ext cx="712788" cy="2144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773" t="8046" r="21680" b="3342"/>
          <a:stretch/>
        </p:blipFill>
        <p:spPr>
          <a:xfrm>
            <a:off x="1885243" y="4109156"/>
            <a:ext cx="1553493" cy="114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1411111" y="4500924"/>
            <a:ext cx="428978" cy="356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38133" y="4781699"/>
            <a:ext cx="3738880" cy="12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98196" y="5825268"/>
            <a:ext cx="2855493" cy="91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www.facebook.com/GraftonLandTrust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37" y="5441019"/>
            <a:ext cx="1298447" cy="129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start: 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419579"/>
            <a:ext cx="859536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Plan Your Route at GraftonLand.org</a:t>
            </a:r>
          </a:p>
          <a:p>
            <a:pPr lvl="1"/>
            <a:r>
              <a:rPr lang="en-US" dirty="0" smtClean="0"/>
              <a:t>Click “Grafton’s Open Spaces” then “Our Properties” to 	research properties before your visit. </a:t>
            </a:r>
          </a:p>
          <a:p>
            <a:pPr marL="0" indent="0">
              <a:buNone/>
            </a:pPr>
            <a:r>
              <a:rPr lang="en-US" sz="1200" dirty="0" smtClean="0"/>
              <a:t>	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60715"/>
          <a:stretch/>
        </p:blipFill>
        <p:spPr>
          <a:xfrm>
            <a:off x="372534" y="3209878"/>
            <a:ext cx="3790950" cy="203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1255" b="21992"/>
          <a:stretch/>
        </p:blipFill>
        <p:spPr>
          <a:xfrm>
            <a:off x="5007374" y="2856089"/>
            <a:ext cx="3655856" cy="265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ight Arrow 17"/>
          <p:cNvSpPr/>
          <p:nvPr/>
        </p:nvSpPr>
        <p:spPr>
          <a:xfrm rot="16200000">
            <a:off x="6977195" y="5180149"/>
            <a:ext cx="925100" cy="255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2749241" y="5518465"/>
            <a:ext cx="925099" cy="255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4320" y="4393239"/>
            <a:ext cx="8595360" cy="2342487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516" y="187071"/>
            <a:ext cx="8717484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After clicking “Our Properties”, choose one of the hyper linked properties below on the map OR click		            for scroll bar of Property list.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		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33" y="634235"/>
            <a:ext cx="1552575" cy="238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3928" r="8912"/>
          <a:stretch/>
        </p:blipFill>
        <p:spPr>
          <a:xfrm>
            <a:off x="337738" y="1782091"/>
            <a:ext cx="6129172" cy="4418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ight Arrow 25"/>
          <p:cNvSpPr/>
          <p:nvPr/>
        </p:nvSpPr>
        <p:spPr>
          <a:xfrm rot="3956588">
            <a:off x="2220400" y="1192706"/>
            <a:ext cx="896709" cy="255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39" y="1212405"/>
            <a:ext cx="2202719" cy="518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ight Arrow 10"/>
          <p:cNvSpPr/>
          <p:nvPr/>
        </p:nvSpPr>
        <p:spPr>
          <a:xfrm rot="3157593">
            <a:off x="6069441" y="1289745"/>
            <a:ext cx="1390856" cy="321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0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8976" y="152400"/>
            <a:ext cx="8595360" cy="1725168"/>
          </a:xfrm>
        </p:spPr>
        <p:txBody>
          <a:bodyPr/>
          <a:lstStyle/>
          <a:p>
            <a:r>
              <a:rPr lang="en-US" dirty="0" smtClean="0"/>
              <a:t>Under each property on the GraftonLand.org website, you will find more info including detailed directions with information on where to park.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66" y="1233862"/>
            <a:ext cx="6524625" cy="3876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4654" r="12600" b="18714"/>
          <a:stretch/>
        </p:blipFill>
        <p:spPr>
          <a:xfrm>
            <a:off x="2043112" y="5449824"/>
            <a:ext cx="5327904" cy="119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ight Arrow 7"/>
          <p:cNvSpPr/>
          <p:nvPr/>
        </p:nvSpPr>
        <p:spPr>
          <a:xfrm rot="5400000">
            <a:off x="6241239" y="5174904"/>
            <a:ext cx="896709" cy="255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497162" y="1594712"/>
            <a:ext cx="329399" cy="255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92" y="2228146"/>
            <a:ext cx="8591550" cy="1066801"/>
          </a:xfrm>
        </p:spPr>
        <p:txBody>
          <a:bodyPr/>
          <a:lstStyle/>
          <a:p>
            <a:r>
              <a:rPr lang="en-US" dirty="0" smtClean="0"/>
              <a:t>	       The				    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78" y="2448810"/>
            <a:ext cx="3030709" cy="84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44293" y="6265338"/>
            <a:ext cx="5198285" cy="903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	www.Trailforks.com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397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</a:t>
            </a:r>
            <a:r>
              <a:rPr lang="en-US" dirty="0" err="1" smtClean="0"/>
              <a:t>Trailforks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1982" y="1580448"/>
            <a:ext cx="5440680" cy="5421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Download </a:t>
            </a:r>
            <a:r>
              <a:rPr lang="en-US" sz="2400" dirty="0" err="1" smtClean="0"/>
              <a:t>TrailForks</a:t>
            </a:r>
            <a:r>
              <a:rPr lang="en-US" sz="2400" dirty="0" smtClean="0"/>
              <a:t> on your mobile device.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Open </a:t>
            </a:r>
            <a:r>
              <a:rPr lang="en-US" sz="2400" dirty="0" err="1" smtClean="0"/>
              <a:t>TrailFork</a:t>
            </a:r>
            <a:r>
              <a:rPr lang="en-US" sz="2400" dirty="0" smtClean="0"/>
              <a:t> App / Register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You can either Search     to find a Region at the top of the App OR Click                         icon on the bottom.</a:t>
            </a:r>
          </a:p>
          <a:p>
            <a:pPr marL="170752" lvl="1" indent="0">
              <a:buNone/>
            </a:pPr>
            <a:endParaRPr lang="en-US" sz="2400" dirty="0" smtClean="0"/>
          </a:p>
          <a:p>
            <a:pPr marL="170752" lvl="1" indent="0">
              <a:buNone/>
            </a:pPr>
            <a:r>
              <a:rPr lang="en-US" sz="2400" dirty="0" smtClean="0"/>
              <a:t> </a:t>
            </a:r>
          </a:p>
          <a:p>
            <a:pPr marL="170752" lvl="1" indent="0">
              <a:buNone/>
            </a:pPr>
            <a:endParaRPr lang="en-US" dirty="0" smtClean="0"/>
          </a:p>
          <a:p>
            <a:pPr marL="17075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365" y="3053764"/>
            <a:ext cx="1085850" cy="32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427" t="5440" r="10716" b="-1"/>
          <a:stretch/>
        </p:blipFill>
        <p:spPr>
          <a:xfrm>
            <a:off x="3039390" y="2819490"/>
            <a:ext cx="180975" cy="2251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2294" b="3859"/>
          <a:stretch/>
        </p:blipFill>
        <p:spPr>
          <a:xfrm>
            <a:off x="5808217" y="1021142"/>
            <a:ext cx="3043238" cy="533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ight Arrow 13"/>
          <p:cNvSpPr/>
          <p:nvPr/>
        </p:nvSpPr>
        <p:spPr>
          <a:xfrm rot="2670956">
            <a:off x="5528575" y="5293906"/>
            <a:ext cx="1387548" cy="356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978262">
            <a:off x="7803417" y="501182"/>
            <a:ext cx="961173" cy="339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6225" y="228600"/>
            <a:ext cx="4995686" cy="956733"/>
          </a:xfrm>
        </p:spPr>
        <p:txBody>
          <a:bodyPr>
            <a:normAutofit/>
          </a:bodyPr>
          <a:lstStyle/>
          <a:p>
            <a:r>
              <a:rPr lang="en-US" dirty="0" smtClean="0"/>
              <a:t>Region Info Tab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88976" y="1292577"/>
            <a:ext cx="5082935" cy="1574802"/>
          </a:xfrm>
        </p:spPr>
        <p:txBody>
          <a:bodyPr>
            <a:normAutofit/>
          </a:bodyPr>
          <a:lstStyle/>
          <a:p>
            <a:r>
              <a:rPr lang="en-US" dirty="0" smtClean="0"/>
              <a:t>Click         for a map of Region with trails.</a:t>
            </a:r>
          </a:p>
          <a:p>
            <a:r>
              <a:rPr lang="en-US" dirty="0" smtClean="0"/>
              <a:t>Click              for driving directions</a:t>
            </a:r>
          </a:p>
          <a:p>
            <a:r>
              <a:rPr lang="en-US" dirty="0" smtClean="0"/>
              <a:t>Click          to access Trailforks.com </a:t>
            </a:r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45" t="19752" r="10494" b="32275"/>
          <a:stretch/>
        </p:blipFill>
        <p:spPr>
          <a:xfrm>
            <a:off x="1016000" y="1783645"/>
            <a:ext cx="722489" cy="191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22" y="1397529"/>
            <a:ext cx="466725" cy="219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711" y="2131309"/>
            <a:ext cx="523875" cy="238125"/>
          </a:xfrm>
          <a:prstGeom prst="rect">
            <a:avLst/>
          </a:prstGeom>
        </p:spPr>
      </p:pic>
      <p:sp>
        <p:nvSpPr>
          <p:cNvPr id="14" name="Title 15"/>
          <p:cNvSpPr txBox="1">
            <a:spLocks/>
          </p:cNvSpPr>
          <p:nvPr/>
        </p:nvSpPr>
        <p:spPr>
          <a:xfrm>
            <a:off x="276224" y="2459787"/>
            <a:ext cx="4995686" cy="95673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Bottom Tabs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241099" y="3450342"/>
            <a:ext cx="2976149" cy="3124375"/>
          </a:xfrm>
        </p:spPr>
        <p:txBody>
          <a:bodyPr>
            <a:normAutofit/>
          </a:bodyPr>
          <a:lstStyle/>
          <a:p>
            <a:r>
              <a:rPr lang="en-US" dirty="0" smtClean="0"/>
              <a:t>Region Info                                                  </a:t>
            </a:r>
            <a:r>
              <a:rPr lang="en-US" sz="1100" dirty="0" smtClean="0"/>
              <a:t>(Current Tab)</a:t>
            </a:r>
            <a:r>
              <a:rPr lang="en-US" sz="1100" dirty="0"/>
              <a:t>	</a:t>
            </a:r>
            <a:r>
              <a:rPr lang="en-US" dirty="0"/>
              <a:t>	 </a:t>
            </a:r>
            <a:r>
              <a:rPr lang="en-US" sz="1000" dirty="0"/>
              <a:t>		</a:t>
            </a: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• Region Trails		</a:t>
            </a:r>
          </a:p>
          <a:p>
            <a:endParaRPr lang="en-US" sz="1000" dirty="0"/>
          </a:p>
          <a:p>
            <a:r>
              <a:rPr lang="en-US" dirty="0"/>
              <a:t> Trail </a:t>
            </a:r>
            <a:r>
              <a:rPr lang="en-US" dirty="0" smtClean="0"/>
              <a:t>List		</a:t>
            </a:r>
            <a:endParaRPr lang="en-US" sz="1000" dirty="0" smtClean="0"/>
          </a:p>
          <a:p>
            <a:r>
              <a:rPr lang="en-US" dirty="0" smtClean="0"/>
              <a:t>Region Reports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Region Photos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871" y="3448665"/>
            <a:ext cx="485775" cy="4476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10365" t="6835" r="9348"/>
          <a:stretch/>
        </p:blipFill>
        <p:spPr>
          <a:xfrm>
            <a:off x="2325510" y="4089930"/>
            <a:ext cx="474135" cy="488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8625" y="4765591"/>
            <a:ext cx="485775" cy="438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t="15431"/>
          <a:stretch/>
        </p:blipFill>
        <p:spPr>
          <a:xfrm>
            <a:off x="2308050" y="5334092"/>
            <a:ext cx="514350" cy="4591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4495" y="5923591"/>
            <a:ext cx="400050" cy="447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2536" y="3572779"/>
            <a:ext cx="428625" cy="4476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301" y="4405169"/>
            <a:ext cx="514350" cy="428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4033" y="108875"/>
            <a:ext cx="3717684" cy="6615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4923" y="5277280"/>
            <a:ext cx="323850" cy="333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99" y="6113628"/>
            <a:ext cx="515276" cy="515276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sz="quarter" idx="13"/>
          </p:nvPr>
        </p:nvSpPr>
        <p:spPr>
          <a:xfrm>
            <a:off x="2822400" y="3372894"/>
            <a:ext cx="2042875" cy="1179722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Region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Events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  • Hike Log </a:t>
            </a: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  •</a:t>
            </a:r>
            <a:r>
              <a:rPr lang="en-US" dirty="0"/>
              <a:t>Share your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Hike </a:t>
            </a:r>
            <a:r>
              <a:rPr lang="en-US" dirty="0"/>
              <a:t>with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Your </a:t>
            </a:r>
            <a:r>
              <a:rPr lang="en-US" dirty="0"/>
              <a:t>Friends!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sz="10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56733"/>
          </a:xfrm>
        </p:spPr>
        <p:txBody>
          <a:bodyPr/>
          <a:lstStyle/>
          <a:p>
            <a:r>
              <a:rPr lang="en-US" dirty="0" smtClean="0"/>
              <a:t>Choose </a:t>
            </a:r>
            <a:r>
              <a:rPr lang="en-US" dirty="0"/>
              <a:t>A Trail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406089"/>
            <a:ext cx="4706839" cy="4937760"/>
          </a:xfrm>
        </p:spPr>
        <p:txBody>
          <a:bodyPr/>
          <a:lstStyle/>
          <a:p>
            <a:r>
              <a:rPr lang="en-US" dirty="0" smtClean="0"/>
              <a:t>Click Trails Icon at the bottom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of the screen.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Use Region Trail Filters to narrow down trails based on your preferences.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721" y="132530"/>
            <a:ext cx="3619492" cy="647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15" y="4286746"/>
            <a:ext cx="2760890" cy="231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8032835">
            <a:off x="3780758" y="2352718"/>
            <a:ext cx="5565102" cy="356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469" y="1769092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9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Hiking Options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88977" y="1211610"/>
            <a:ext cx="1984488" cy="556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92" y="228600"/>
            <a:ext cx="3531126" cy="637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" y="1211610"/>
            <a:ext cx="1986393" cy="5242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17075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	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7068" y="1546318"/>
            <a:ext cx="5076132" cy="4892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• Your Activity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(Hike, Bike, Horse etc.)</a:t>
            </a:r>
          </a:p>
          <a:p>
            <a:pPr marL="0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   </a:t>
            </a:r>
            <a:r>
              <a:rPr lang="en-US" sz="1200" dirty="0" smtClean="0"/>
              <a:t>Note: Options not available will be shaded out on the map and send     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a warning.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• Map Settings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 smtClean="0"/>
              <a:t>• Record hike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Write Report </a:t>
            </a:r>
          </a:p>
          <a:p>
            <a:pPr marL="0" indent="0">
              <a:buNone/>
            </a:pPr>
            <a:r>
              <a:rPr lang="en-US" sz="2000" dirty="0" smtClean="0"/>
              <a:t>    Add Photo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•Back to Current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Location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•Additional Info at the bottom.</a:t>
            </a:r>
            <a:endParaRPr lang="en-US" sz="1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	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324" y="1630109"/>
            <a:ext cx="782615" cy="354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2852" t="9148" r="7546" b="10044"/>
          <a:stretch/>
        </p:blipFill>
        <p:spPr>
          <a:xfrm>
            <a:off x="2271750" y="4023685"/>
            <a:ext cx="491765" cy="491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6997" t="9986" r="11566" b="10384"/>
          <a:stretch/>
        </p:blipFill>
        <p:spPr>
          <a:xfrm>
            <a:off x="2256455" y="5180357"/>
            <a:ext cx="522357" cy="510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987" t="11303" r="10238" b="9067"/>
          <a:stretch/>
        </p:blipFill>
        <p:spPr>
          <a:xfrm>
            <a:off x="2248423" y="3049761"/>
            <a:ext cx="496711" cy="4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2592</TotalTime>
  <Words>502</Words>
  <Application>Microsoft Office PowerPoint</Application>
  <PresentationFormat>On-screen Show (4:3)</PresentationFormat>
  <Paragraphs>214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Tahoma</vt:lpstr>
      <vt:lpstr>Tunga</vt:lpstr>
      <vt:lpstr>SOHO</vt:lpstr>
      <vt:lpstr>PLANNING YOUR HIKE WITH TRAILFORKS</vt:lpstr>
      <vt:lpstr>Before you start:     </vt:lpstr>
      <vt:lpstr>PowerPoint Presentation</vt:lpstr>
      <vt:lpstr>PowerPoint Presentation</vt:lpstr>
      <vt:lpstr>        The        App</vt:lpstr>
      <vt:lpstr>Using your Trailforks App</vt:lpstr>
      <vt:lpstr>Region Info Tab</vt:lpstr>
      <vt:lpstr>Choose A Trail</vt:lpstr>
      <vt:lpstr>Hiking Options</vt:lpstr>
      <vt:lpstr>How to Record a Hike</vt:lpstr>
      <vt:lpstr>How to Submit a Report</vt:lpstr>
      <vt:lpstr>How to Submit a Report Using Bottom Tab</vt:lpstr>
      <vt:lpstr>How to Add a Photo</vt:lpstr>
      <vt:lpstr>Side Bar Options</vt:lpstr>
      <vt:lpstr>Support Grafton Land Trust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GLT Board Meeting</dc:title>
  <dc:creator>Robert Aberg</dc:creator>
  <cp:lastModifiedBy>Timothy Remillard</cp:lastModifiedBy>
  <cp:revision>150</cp:revision>
  <dcterms:created xsi:type="dcterms:W3CDTF">2018-02-15T22:14:07Z</dcterms:created>
  <dcterms:modified xsi:type="dcterms:W3CDTF">2020-09-14T22:31:21Z</dcterms:modified>
</cp:coreProperties>
</file>